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B80B-A014-44B4-A6EB-E3E9D4897C4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6DC8-5DCB-4A4F-8DC2-CB7286EF5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B80B-A014-44B4-A6EB-E3E9D4897C4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6DC8-5DCB-4A4F-8DC2-CB7286EF5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7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B80B-A014-44B4-A6EB-E3E9D4897C4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6DC8-5DCB-4A4F-8DC2-CB7286EF5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2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B80B-A014-44B4-A6EB-E3E9D4897C4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6DC8-5DCB-4A4F-8DC2-CB7286EF5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B80B-A014-44B4-A6EB-E3E9D4897C4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6DC8-5DCB-4A4F-8DC2-CB7286EF5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7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B80B-A014-44B4-A6EB-E3E9D4897C4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6DC8-5DCB-4A4F-8DC2-CB7286EF5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B80B-A014-44B4-A6EB-E3E9D4897C4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6DC8-5DCB-4A4F-8DC2-CB7286EF5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B80B-A014-44B4-A6EB-E3E9D4897C4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6DC8-5DCB-4A4F-8DC2-CB7286EF5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0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B80B-A014-44B4-A6EB-E3E9D4897C4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6DC8-5DCB-4A4F-8DC2-CB7286EF5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4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B80B-A014-44B4-A6EB-E3E9D4897C4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6DC8-5DCB-4A4F-8DC2-CB7286EF5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B80B-A014-44B4-A6EB-E3E9D4897C4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C6DC8-5DCB-4A4F-8DC2-CB7286EF5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2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6B80B-A014-44B4-A6EB-E3E9D4897C49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C6DC8-5DCB-4A4F-8DC2-CB7286EF5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9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146846"/>
            <a:ext cx="8136904" cy="25782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</a:t>
            </a:r>
            <a:b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PHÁP TỪ NĂM 1858 ĐẾN NĂM 1884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311351"/>
            <a:ext cx="6843171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LƯƠNG THẾ VINH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9701" y="1156102"/>
            <a:ext cx="2912977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 LỊCH SỬ 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1880" y="5483808"/>
            <a:ext cx="536159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giảng dạy: Nguyễn Đăng Túy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06"/>
    </mc:Choice>
    <mc:Fallback xmlns="">
      <p:transition spd="slow" advTm="4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355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.NHÂN DÂN MIỀN NAM VIỆT NAM KHÁNG CHIẾN CHỐNG PHÁP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1873)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342178"/>
              </p:ext>
            </p:extLst>
          </p:nvPr>
        </p:nvGraphicFramePr>
        <p:xfrm>
          <a:off x="179512" y="908719"/>
          <a:ext cx="8856984" cy="56166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20280"/>
                <a:gridCol w="6336704"/>
              </a:tblGrid>
              <a:tr h="21685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177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302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27784" y="3717032"/>
            <a:ext cx="7019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Bất hợp tác với giặc, một bộ phận kiên quyết đấu tranh vũ</a:t>
            </a:r>
          </a:p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trang, nhiều trung tâm kháng chiến ra đời: Đồng Tháp Mười.</a:t>
            </a:r>
          </a:p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 Ninh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980728"/>
            <a:ext cx="26709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Kháng chiến ở Đà </a:t>
            </a:r>
          </a:p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 và ba tỉnh miền</a:t>
            </a:r>
          </a:p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Kì</a:t>
            </a:r>
            <a:endParaRPr lang="en-US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764" y="3212976"/>
            <a:ext cx="25122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Kháng chiến lan </a:t>
            </a:r>
          </a:p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 ra ba tỉnh miền </a:t>
            </a:r>
          </a:p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7784" y="908720"/>
            <a:ext cx="7019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Tại Đà Nẵng, nhiều toán nghĩa binh phối hợp với quân triều</a:t>
            </a:r>
          </a:p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đình chống Pháp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27784" y="3068960"/>
            <a:ext cx="7019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Phong trào đấu tranh chống Pháp diễn ra dưới nhiều hình 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hức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hong phú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27784" y="1568986"/>
            <a:ext cx="7019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Nghĩa quân Nguyễn Trung Trực đốt cháy tàu Hi Vọng của </a:t>
            </a:r>
          </a:p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 trên sông Vàm Cỏ Đông ( 10 – 12 – 1861)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64730" y="2204864"/>
            <a:ext cx="7019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Khởi nghĩa của Trương Định ở Gò Công làm cho Pháp khốn</a:t>
            </a:r>
          </a:p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 và gây cho chúng nhiều thiệt hại.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99792" y="4653136"/>
            <a:ext cx="7019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Một bộ phận dùng văn thơ lên án Pháp và tay sai, cổ vũ lòng</a:t>
            </a:r>
          </a:p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nước: Phan Văn Trị, Nguyễn Đình Chiểu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9512" y="5549170"/>
            <a:ext cx="1688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Nhận xét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27784" y="5517232"/>
            <a:ext cx="7019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cuộc khởi nghĩa nổ ra liên tục đã thể hiện tinh thần yêu 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ước, ý chí bất khuất chống giặc ngoại xâm của nhân dân ta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04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906"/>
    </mc:Choice>
    <mc:Fallback xmlns="">
      <p:transition spd="slow" advTm="30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12" grpId="0"/>
      <p:bldP spid="13" grpId="0"/>
      <p:bldP spid="14" grpId="0"/>
      <p:bldP spid="21" grpId="0"/>
      <p:bldP spid="22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36512" y="116632"/>
            <a:ext cx="8953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NHÂN DÂN HÀ NỘI VÀ CÁC TỈNH BẮC KÌ KHÁNG CHIẾN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423419"/>
              </p:ext>
            </p:extLst>
          </p:nvPr>
        </p:nvGraphicFramePr>
        <p:xfrm>
          <a:off x="128835" y="836712"/>
          <a:ext cx="8907661" cy="44967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7686"/>
                <a:gridCol w="6819975"/>
              </a:tblGrid>
              <a:tr h="18722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245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496" y="908720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Kháng chiến ở</a:t>
            </a:r>
          </a:p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 và các tỉnh</a:t>
            </a:r>
          </a:p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Kì ( 1873 – </a:t>
            </a:r>
          </a:p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3728" y="836712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Hà Nội: nhân dân anh dũng chống Pháp như trận cửa Ô Thanh Hà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3728" y="1196752"/>
            <a:ext cx="6707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Tại các tỉnh đồng bằng, ở đâu Pháp cũng vấp phải sự kháng cự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dân. Căn cứ kháng chiến ở Thái Bình, Nam Định…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3728" y="1844824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Ngày 21/12/1873, Pháp thất bại ở Cầu Giấy, Gac-ni-ê bị giết.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2217058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Song triều đình lại kí với Pháp Hiệp ước Giáp Tuất (15/3/1874)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3728" y="2852936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Hà Nội: nhân dân đốt nhà, tạo bức tường lửa ngăn giặc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3728" y="3284984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Tại các nơi khác, nhân dân tích cực đắp đập, cắm kè….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3728" y="367696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Ngày 19/5/1883, quân ta giành thắng lợi ở Cầu Giấy lần hai,</a:t>
            </a:r>
          </a:p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Ri-vi-e bị giết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3728" y="4377298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Chiến thắng Cầu Giấy lần hai làm cho Pháp thêm hoang mang,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hưng triều đình lại chủ trương thương lượng với hi vọng Pháp sẽ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út quân.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96" y="2917393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Nhân dân Bắc</a:t>
            </a:r>
          </a:p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tiếp tục kháng</a:t>
            </a:r>
          </a:p>
          <a:p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(1883-1884)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496" y="5428381"/>
            <a:ext cx="9108504" cy="13849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tập: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 sẽ chia sẻ đường link và các em vào làm bài tập trắc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nghiệm 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10 câu)</a:t>
            </a:r>
          </a:p>
          <a:p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03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13"/>
    </mc:Choice>
    <mc:Fallback xmlns="">
      <p:transition spd="slow" advTm="48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  <p:bldP spid="13" grpId="0"/>
      <p:bldP spid="14" grpId="0"/>
      <p:bldP spid="15" grpId="0"/>
      <p:bldP spid="16" grpId="0"/>
      <p:bldP spid="20" grpId="0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5.5|6|19.2|31.5|46.2|35.7|17.4|11.9|14.9|38|2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8.4|6.9|43.3|29.4|27.2|47.4|30.8|58.3|35.8|5.3|87.1|48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455</Words>
  <Application>Microsoft Office PowerPoint</Application>
  <PresentationFormat>On-screen Show (4:3)</PresentationFormat>
  <Paragraphs>49</Paragraphs>
  <Slides>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CHỦ ĐỀ 3 CUỘC KHÁNG CHIẾN CHỐNG PHÁP TỪ NĂM 1858 ĐẾN NĂM 1884</vt:lpstr>
      <vt:lpstr>PowerPoint Presentation</vt:lpstr>
      <vt:lpstr>PowerPoint Presentation</vt:lpstr>
    </vt:vector>
  </TitlesOfParts>
  <Company>Friendless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PHONG TRÀO KHÁNG CHIẾN CHỐNG PHÁP TRONG NHỮNG NĂM CUỐI THẾ KỈ XIX</dc:title>
  <dc:creator>Admin</dc:creator>
  <cp:lastModifiedBy>Admin</cp:lastModifiedBy>
  <cp:revision>32</cp:revision>
  <dcterms:created xsi:type="dcterms:W3CDTF">2020-04-06T09:10:35Z</dcterms:created>
  <dcterms:modified xsi:type="dcterms:W3CDTF">2021-02-04T06:17:36Z</dcterms:modified>
</cp:coreProperties>
</file>